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8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5906-AAB7-4D7F-94B4-A2D191C917F7}" type="datetimeFigureOut">
              <a:rPr lang="en-US" smtClean="0"/>
              <a:t>20-06-2021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97C3-0B14-4E87-AF65-6C8B538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3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Charter Services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Bridgeway Shipping</a:t>
            </a:r>
          </a:p>
          <a:p>
            <a:endParaRPr lang="en-US" dirty="0"/>
          </a:p>
          <a:p>
            <a:r>
              <a:rPr lang="en-US" dirty="0" smtClean="0"/>
              <a:t>UAE|QATAR|KENYA|UGANDA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1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YG79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AF72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SM06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YHP35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LTW1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GC43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7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WOA3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WSU49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JAC37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1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KHU95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QJ07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8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PKY31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YVI29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9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221672" y="0"/>
            <a:ext cx="11970327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n-US" sz="7200" dirty="0" smtClean="0"/>
              <a:t>		Air Charter Services </a:t>
            </a:r>
          </a:p>
          <a:p>
            <a:pPr algn="l"/>
            <a:r>
              <a:rPr lang="en-US" sz="7200" dirty="0" smtClean="0"/>
              <a:t> 					By </a:t>
            </a:r>
          </a:p>
          <a:p>
            <a:pPr algn="l"/>
            <a:r>
              <a:rPr lang="en-US" sz="7200" dirty="0" smtClean="0"/>
              <a:t>		Bridgeway Shipping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030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" y="703331"/>
            <a:ext cx="11275419" cy="5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YV42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XYJ7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DD86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DD67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1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RP49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ZY65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LF6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5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Air Charter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Charter Services </dc:title>
  <dc:creator>RePack by Diakov</dc:creator>
  <cp:lastModifiedBy>RePack by Diakov</cp:lastModifiedBy>
  <cp:revision>1</cp:revision>
  <dcterms:created xsi:type="dcterms:W3CDTF">2021-06-20T11:41:40Z</dcterms:created>
  <dcterms:modified xsi:type="dcterms:W3CDTF">2021-06-20T11:42:04Z</dcterms:modified>
</cp:coreProperties>
</file>